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4660"/>
  </p:normalViewPr>
  <p:slideViewPr>
    <p:cSldViewPr>
      <p:cViewPr varScale="1">
        <p:scale>
          <a:sx n="52" d="100"/>
          <a:sy n="52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9D0EFE-DC51-447E-90AB-F38665A5A4A4}" type="datetimeFigureOut">
              <a:rPr lang="cs-CZ" smtClean="0"/>
              <a:pPr/>
              <a:t>22.04.2020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DCB50B1-2F5A-4165-BFAE-F072CE889AB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13" name="chimes.wav"/>
          </p:stSnd>
        </p:sndAc>
      </p:transition>
    </mc:Choice>
    <mc:Fallback xmlns="">
      <p:transition advClick="0" advTm="25000"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80528" y="2492896"/>
            <a:ext cx="4896544" cy="1224136"/>
          </a:xfrm>
        </p:spPr>
        <p:txBody>
          <a:bodyPr>
            <a:noAutofit/>
          </a:bodyPr>
          <a:lstStyle/>
          <a:p>
            <a:pPr algn="ctr"/>
            <a:r>
              <a:rPr lang="cs-CZ" sz="11500" dirty="0" smtClean="0"/>
              <a:t>Rybník</a:t>
            </a:r>
            <a:endParaRPr lang="cs-CZ" sz="11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accent1">
                    <a:lumMod val="75000"/>
                  </a:schemeClr>
                </a:solidFill>
              </a:rPr>
              <a:t>poznávačka</a:t>
            </a:r>
            <a:endParaRPr lang="cs-CZ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8</a:t>
            </a:r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8" y="2952264"/>
            <a:ext cx="3958795" cy="2564968"/>
          </a:xfrm>
        </p:spPr>
      </p:pic>
      <p:pic>
        <p:nvPicPr>
          <p:cNvPr id="6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22182"/>
            <a:ext cx="3921363" cy="2839066"/>
          </a:xfrm>
        </p:spPr>
      </p:pic>
    </p:spTree>
    <p:extLst>
      <p:ext uri="{BB962C8B-B14F-4D97-AF65-F5344CB8AC3E}">
        <p14:creationId xmlns:p14="http://schemas.microsoft.com/office/powerpoint/2010/main" val="14602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 smtClean="0"/>
              <a:t>9</a:t>
            </a:r>
            <a:endParaRPr lang="cs-CZ" sz="96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6" y="2525763"/>
            <a:ext cx="3973064" cy="2631430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870289" cy="2592288"/>
          </a:xfrm>
        </p:spPr>
      </p:pic>
    </p:spTree>
    <p:extLst>
      <p:ext uri="{BB962C8B-B14F-4D97-AF65-F5344CB8AC3E}">
        <p14:creationId xmlns:p14="http://schemas.microsoft.com/office/powerpoint/2010/main" val="26824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 smtClean="0"/>
              <a:t>10</a:t>
            </a:r>
            <a:endParaRPr lang="cs-CZ" sz="9600" dirty="0"/>
          </a:p>
        </p:txBody>
      </p:sp>
      <p:pic>
        <p:nvPicPr>
          <p:cNvPr id="7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70" y="2833442"/>
            <a:ext cx="3841294" cy="2755798"/>
          </a:xfrm>
        </p:spPr>
      </p:pic>
      <p:pic>
        <p:nvPicPr>
          <p:cNvPr id="9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04706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7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609248"/>
          </a:xfrm>
        </p:spPr>
        <p:txBody>
          <a:bodyPr>
            <a:noAutofit/>
          </a:bodyPr>
          <a:lstStyle/>
          <a:p>
            <a:pPr algn="ctr"/>
            <a:r>
              <a:rPr lang="cs-CZ" sz="7200" b="1" dirty="0" smtClean="0"/>
              <a:t>Test 2</a:t>
            </a:r>
            <a:endParaRPr lang="cs-CZ" sz="7200" b="1" dirty="0"/>
          </a:p>
        </p:txBody>
      </p:sp>
    </p:spTree>
    <p:extLst>
      <p:ext uri="{BB962C8B-B14F-4D97-AF65-F5344CB8AC3E}">
        <p14:creationId xmlns:p14="http://schemas.microsoft.com/office/powerpoint/2010/main" val="31135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 smtClean="0"/>
              <a:t>1</a:t>
            </a:r>
            <a:endParaRPr lang="cs-CZ" sz="9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8" y="2636912"/>
            <a:ext cx="3844416" cy="256294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124268" cy="2379813"/>
          </a:xfrm>
        </p:spPr>
      </p:pic>
    </p:spTree>
    <p:extLst>
      <p:ext uri="{BB962C8B-B14F-4D97-AF65-F5344CB8AC3E}">
        <p14:creationId xmlns:p14="http://schemas.microsoft.com/office/powerpoint/2010/main" val="29387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2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895262" cy="2921446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0"/>
            <a:ext cx="3825677" cy="3093808"/>
          </a:xfrm>
        </p:spPr>
      </p:pic>
    </p:spTree>
    <p:extLst>
      <p:ext uri="{BB962C8B-B14F-4D97-AF65-F5344CB8AC3E}">
        <p14:creationId xmlns:p14="http://schemas.microsoft.com/office/powerpoint/2010/main" val="1396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3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3655543" cy="4187506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224469" cy="3168352"/>
          </a:xfrm>
        </p:spPr>
      </p:pic>
    </p:spTree>
    <p:extLst>
      <p:ext uri="{BB962C8B-B14F-4D97-AF65-F5344CB8AC3E}">
        <p14:creationId xmlns:p14="http://schemas.microsoft.com/office/powerpoint/2010/main" val="1396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4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1" y="2420888"/>
            <a:ext cx="4032449" cy="3024336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751194" cy="3456384"/>
          </a:xfrm>
        </p:spPr>
      </p:pic>
    </p:spTree>
    <p:extLst>
      <p:ext uri="{BB962C8B-B14F-4D97-AF65-F5344CB8AC3E}">
        <p14:creationId xmlns:p14="http://schemas.microsoft.com/office/powerpoint/2010/main" val="1396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5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916832"/>
            <a:ext cx="3852937" cy="385293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0" y="2276872"/>
            <a:ext cx="3778203" cy="3257071"/>
          </a:xfrm>
        </p:spPr>
      </p:pic>
    </p:spTree>
    <p:extLst>
      <p:ext uri="{BB962C8B-B14F-4D97-AF65-F5344CB8AC3E}">
        <p14:creationId xmlns:p14="http://schemas.microsoft.com/office/powerpoint/2010/main" val="1396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6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20888"/>
            <a:ext cx="4100456" cy="295232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806296" cy="2854722"/>
          </a:xfrm>
        </p:spPr>
      </p:pic>
    </p:spTree>
    <p:extLst>
      <p:ext uri="{BB962C8B-B14F-4D97-AF65-F5344CB8AC3E}">
        <p14:creationId xmlns:p14="http://schemas.microsoft.com/office/powerpoint/2010/main" val="1396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027664"/>
            <a:ext cx="7456674" cy="1609248"/>
          </a:xfrm>
        </p:spPr>
        <p:txBody>
          <a:bodyPr>
            <a:noAutofit/>
          </a:bodyPr>
          <a:lstStyle/>
          <a:p>
            <a:pPr algn="ctr"/>
            <a:r>
              <a:rPr lang="cs-CZ" sz="7200" b="1" dirty="0" smtClean="0"/>
              <a:t>Test 1</a:t>
            </a:r>
            <a:endParaRPr lang="cs-CZ" sz="7200" b="1" dirty="0"/>
          </a:p>
        </p:txBody>
      </p:sp>
    </p:spTree>
    <p:extLst>
      <p:ext uri="{BB962C8B-B14F-4D97-AF65-F5344CB8AC3E}">
        <p14:creationId xmlns:p14="http://schemas.microsoft.com/office/powerpoint/2010/main" val="14944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7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4" y="2924944"/>
            <a:ext cx="3780419" cy="2520279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45283"/>
            <a:ext cx="3944708" cy="25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8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6" y="2708920"/>
            <a:ext cx="4019788" cy="2880320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0206"/>
            <a:ext cx="3895539" cy="2597026"/>
          </a:xfrm>
        </p:spPr>
      </p:pic>
    </p:spTree>
    <p:extLst>
      <p:ext uri="{BB962C8B-B14F-4D97-AF65-F5344CB8AC3E}">
        <p14:creationId xmlns:p14="http://schemas.microsoft.com/office/powerpoint/2010/main" val="1396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9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0" y="2883198"/>
            <a:ext cx="3826804" cy="2634033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728"/>
            <a:ext cx="3940704" cy="2955528"/>
          </a:xfrm>
        </p:spPr>
      </p:pic>
    </p:spTree>
    <p:extLst>
      <p:ext uri="{BB962C8B-B14F-4D97-AF65-F5344CB8AC3E}">
        <p14:creationId xmlns:p14="http://schemas.microsoft.com/office/powerpoint/2010/main" val="1396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 smtClean="0"/>
              <a:t>10</a:t>
            </a:r>
            <a:endParaRPr lang="cs-CZ" sz="9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8" y="2780929"/>
            <a:ext cx="4107023" cy="2736304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38" y="2492896"/>
            <a:ext cx="3771189" cy="3096344"/>
          </a:xfrm>
        </p:spPr>
      </p:pic>
    </p:spTree>
    <p:extLst>
      <p:ext uri="{BB962C8B-B14F-4D97-AF65-F5344CB8AC3E}">
        <p14:creationId xmlns:p14="http://schemas.microsoft.com/office/powerpoint/2010/main" val="139687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 smtClean="0"/>
              <a:t>1</a:t>
            </a:r>
            <a:endParaRPr lang="cs-CZ" sz="9600" dirty="0"/>
          </a:p>
        </p:txBody>
      </p:sp>
      <p:pic>
        <p:nvPicPr>
          <p:cNvPr id="7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028255" cy="2956739"/>
          </a:xfrm>
        </p:spPr>
      </p:pic>
      <p:pic>
        <p:nvPicPr>
          <p:cNvPr id="12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4118243" cy="2304255"/>
          </a:xfrm>
        </p:spPr>
      </p:pic>
    </p:spTree>
    <p:extLst>
      <p:ext uri="{BB962C8B-B14F-4D97-AF65-F5344CB8AC3E}">
        <p14:creationId xmlns:p14="http://schemas.microsoft.com/office/powerpoint/2010/main" val="25679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 smtClean="0"/>
              <a:t>2</a:t>
            </a:r>
            <a:endParaRPr lang="cs-CZ" sz="9600" dirty="0"/>
          </a:p>
        </p:txBody>
      </p:sp>
      <p:pic>
        <p:nvPicPr>
          <p:cNvPr id="6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4087841" cy="2984124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031431" cy="26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3</a:t>
            </a:r>
          </a:p>
        </p:txBody>
      </p:sp>
      <p:pic>
        <p:nvPicPr>
          <p:cNvPr id="9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8" y="2564904"/>
            <a:ext cx="4089953" cy="2736303"/>
          </a:xfrm>
        </p:spPr>
      </p:pic>
      <p:pic>
        <p:nvPicPr>
          <p:cNvPr id="11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46828"/>
            <a:ext cx="4031431" cy="2453914"/>
          </a:xfrm>
        </p:spPr>
      </p:pic>
    </p:spTree>
    <p:extLst>
      <p:ext uri="{BB962C8B-B14F-4D97-AF65-F5344CB8AC3E}">
        <p14:creationId xmlns:p14="http://schemas.microsoft.com/office/powerpoint/2010/main" val="18503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4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57" y="2492896"/>
            <a:ext cx="3998550" cy="2664296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72767"/>
            <a:ext cx="3959423" cy="29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5</a:t>
            </a:r>
          </a:p>
        </p:txBody>
      </p:sp>
      <p:pic>
        <p:nvPicPr>
          <p:cNvPr id="8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0" y="2348706"/>
            <a:ext cx="3936669" cy="2952502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20888"/>
            <a:ext cx="3895262" cy="29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6</a:t>
            </a:r>
          </a:p>
        </p:txBody>
      </p:sp>
      <p:pic>
        <p:nvPicPr>
          <p:cNvPr id="8" name="Zástupný symbol pro obrázek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381796" cy="3864910"/>
          </a:xfrm>
          <a:prstGeom prst="rect">
            <a:avLst/>
          </a:prstGeom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92896"/>
            <a:ext cx="440932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9600" dirty="0"/>
              <a:t>7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0" y="2492897"/>
            <a:ext cx="4025724" cy="2664296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6912"/>
            <a:ext cx="4015718" cy="2478271"/>
          </a:xfrm>
        </p:spPr>
      </p:pic>
    </p:spTree>
    <p:extLst>
      <p:ext uri="{BB962C8B-B14F-4D97-AF65-F5344CB8AC3E}">
        <p14:creationId xmlns:p14="http://schemas.microsoft.com/office/powerpoint/2010/main" val="14602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5000">
        <p:sndAc>
          <p:stSnd>
            <p:snd r:embed="rId2" name="chimes.wav"/>
          </p:stSnd>
        </p:sndAc>
      </p:transition>
    </mc:Choice>
    <mc:Fallback xmlns="">
      <p:transition advClick="0" advTm="25000">
        <p:sndAc>
          <p:stSnd>
            <p:snd r:embed="rId5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138</TotalTime>
  <Words>26</Words>
  <Application>Microsoft Office PowerPoint</Application>
  <PresentationFormat>Předvádění na obrazovce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Austin</vt:lpstr>
      <vt:lpstr>Rybník</vt:lpstr>
      <vt:lpstr>Test 1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Test 2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klasifikace</dc:creator>
  <cp:lastModifiedBy>Jiří Sobotík</cp:lastModifiedBy>
  <cp:revision>24</cp:revision>
  <cp:lastPrinted>2018-05-17T07:31:38Z</cp:lastPrinted>
  <dcterms:created xsi:type="dcterms:W3CDTF">2018-05-15T05:00:28Z</dcterms:created>
  <dcterms:modified xsi:type="dcterms:W3CDTF">2020-04-22T19:27:04Z</dcterms:modified>
</cp:coreProperties>
</file>